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46" r:id="rId2"/>
    <p:sldId id="447" r:id="rId3"/>
    <p:sldId id="434" r:id="rId4"/>
    <p:sldId id="435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22/10/2020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700808"/>
            <a:ext cx="7272808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электроэнергетика</a:t>
            </a: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№4 (</a:t>
            </a:r>
            <a:r>
              <a:rPr lang="ru-RU" sz="36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Фотоэлектрический путь превращения</a:t>
            </a:r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5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0" y="863416"/>
            <a:ext cx="90364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Первая опытно-промышленная САЭС «Черная жемчужина», введенная в эксплуатацию в 2003 г., состоит из приемника солнечной энергии в виде нескольких слоев гибких сферических оболочек. Важным достоинством конструкции является то, что пар, нагнетаемый компрессором в разделенное на отсеки пространство между прозрачной и поглощающей оболочкой, благодаря автоматизированной системе клапанов циркулирует только на освещенной стороне. Такая САЭС мощностью 5 МВт занимает площадь 0,3 км 2. В другой САЭС «Черная луна», введенной в действие в 2005 г., центр оболочки диаметром 300 м находится на высоте 450 м, что позволило резко сократить используемую площадь. На основании положительного опыта эксплуатации этих САЭС Тайвань предусматривает их широкое строительство.</a:t>
            </a:r>
          </a:p>
        </p:txBody>
      </p:sp>
    </p:spTree>
    <p:extLst>
      <p:ext uri="{BB962C8B-B14F-4D97-AF65-F5344CB8AC3E}">
        <p14:creationId xmlns:p14="http://schemas.microsoft.com/office/powerpoint/2010/main" val="314946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0" y="863416"/>
            <a:ext cx="903649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Другим возможным направлением использования в ХХI в. солнечной энергии является создание солнечных орбитальных электростанций с солнечными батареями, аккумулирующими энергию Солнца и преобразующими ее в микроволновое или лазерное излучение, направленное на Землю, где оно воспринимается специальными антеннами и затем преобразуется в электрическую энергию.</a:t>
            </a:r>
          </a:p>
          <a:p>
            <a:pPr algn="just">
              <a:spcAft>
                <a:spcPts val="1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качестве преобразователей солнечной энергии в электрическую обычно служат солнечные элементы, которые соединяют вместе, образуя солнечные батареи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en-HK" sz="22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космосе, где нет атмосферы, облаков, смены дня и ночи, на единицу площади поступает круглосуточно солнечной энергии в десять раз больше, чем на земной поверхности. Исследовательские работы по солнечным орбитальным электростанциям начались в 70-е годы ХХ века в США, СССР и других странах.</a:t>
            </a:r>
          </a:p>
        </p:txBody>
      </p:sp>
    </p:spTree>
    <p:extLst>
      <p:ext uri="{BB962C8B-B14F-4D97-AF65-F5344CB8AC3E}">
        <p14:creationId xmlns:p14="http://schemas.microsoft.com/office/powerpoint/2010/main" val="189773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005068"/>
            <a:ext cx="3843036" cy="26399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4016" y="873288"/>
            <a:ext cx="493204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настоящее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время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работы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над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созданием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таких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станций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ведутся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США,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России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Японии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других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странах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использованием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новейших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научно-технических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достижений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фотоэлектрической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энергетике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электронике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робототехнике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этом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дальнейшего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решения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требуют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такие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технические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вопросы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как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снижение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массы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орбитальных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электростанций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затрат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выводу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оборудования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космос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др</a:t>
            </a:r>
            <a:r>
              <a:rPr lang="en-HK" sz="20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algn="just"/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Япония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предусматривает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уровне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2030 г.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собрать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орбите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высоте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36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тыс.км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солнечную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электростанцию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передающую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электроэнергию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Землю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микроволнового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луча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прием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ее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будет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осуществляться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наземной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антенной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3754775"/>
            <a:ext cx="4032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sz="20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Важным</a:t>
            </a:r>
            <a:r>
              <a:rPr lang="en-HK" sz="20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достижением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является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получение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недавно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учеными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из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Японского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космического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агентства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элементов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преобразующих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энергию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солнечного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излучения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лазерный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пучок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 </a:t>
            </a:r>
            <a:r>
              <a:rPr lang="en-HK" sz="20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к.п.д</a:t>
            </a:r>
            <a:r>
              <a:rPr lang="en-HK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42</a:t>
            </a:r>
            <a:r>
              <a:rPr lang="en-HK" sz="20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%. </a:t>
            </a:r>
            <a:endParaRPr lang="en-HK" sz="20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20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-171400"/>
            <a:ext cx="8352928" cy="2880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endParaRPr lang="ru-RU" sz="24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ru-RU" sz="24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4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</a:t>
            </a:r>
            <a:r>
              <a:rPr lang="ru-RU" sz="24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ля </a:t>
            </a:r>
            <a:r>
              <a:rPr lang="ru-RU" sz="2400" i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реализации таких сложных и дорогостоящих проектов, как создание солнечных орбитальных электростанций, важнейшим фактором является международное сотрудничество.</a:t>
            </a:r>
          </a:p>
        </p:txBody>
      </p:sp>
    </p:spTree>
    <p:extLst>
      <p:ext uri="{BB962C8B-B14F-4D97-AF65-F5344CB8AC3E}">
        <p14:creationId xmlns:p14="http://schemas.microsoft.com/office/powerpoint/2010/main" val="411061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Фотоэлектрический метод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0872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092800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Солнечные электростанции наиболее эффективны в районах с высоким уровнем солнечной радиации и малой облачностью. Их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к.п.д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может достигать 20%, а мощность 100 МВт.</a:t>
            </a:r>
          </a:p>
        </p:txBody>
      </p:sp>
    </p:spTree>
    <p:extLst>
      <p:ext uri="{BB962C8B-B14F-4D97-AF65-F5344CB8AC3E}">
        <p14:creationId xmlns:p14="http://schemas.microsoft.com/office/powerpoint/2010/main" val="56829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54868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7504" y="548680"/>
            <a:ext cx="892899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фотоэнергетика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представляет собой прямое преобразование солнечной радиации в электрическую энергию. Принцип действия фотоэлектрического преобразователя основывается на использовании внутреннего фотоэффекта в полупроводниках и эффекта деления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фотогенерированных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носителей зарядов (электронов и дырок) электронно-дырочным переходом или потенциальным барьером типа металл–диэлектрик–полупроводник. Фотоэффект имеет место, когда фотон (световой луч) падает на элемент из двух материалов с разным типом электрической проводимости (дырочной или электронной). Попав в такой материал, фотон выбивает электрон из его среды, образуя свободный отрицательный заряд и «дырку». В результате равновесие так называемого p – n -перехода нарушается и в цепи возникает электрический ток. Строение кремниевого фотоэлемента показано на рис.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8.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4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 последовательно-параллельных соединениях солнечные элементы образуют солнечную (фотоэлектрическую) батарею. Мощность солнечных батарей, которые серийно выпускаются промышленностью, составляет 50–200 Вт.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 рис. 9 показаны фотоэлектрические батареи для маяка на о. Змеиный (Украина). На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солнечных фотоэлектрических станциях солнечные батареи используются для создания фотоэлектрических генераторов. На рис.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8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изображены состав и блок-схема солнечной фотоэлектрической станции. Срок службы такой станции составляет 20–30 лет, а эксплуатационные затраты минимальные.</a:t>
            </a:r>
          </a:p>
        </p:txBody>
      </p:sp>
    </p:spTree>
    <p:extLst>
      <p:ext uri="{BB962C8B-B14F-4D97-AF65-F5344CB8AC3E}">
        <p14:creationId xmlns:p14="http://schemas.microsoft.com/office/powerpoint/2010/main" val="20215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485" y="1861215"/>
            <a:ext cx="3995003" cy="45921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412776"/>
            <a:ext cx="3421821" cy="2127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3933056"/>
            <a:ext cx="3722774" cy="234726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7504" y="3573016"/>
            <a:ext cx="47983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sz="1600" dirty="0" err="1"/>
              <a:t>Блок-схема</a:t>
            </a:r>
            <a:r>
              <a:rPr lang="en-HK" sz="1600" dirty="0"/>
              <a:t> </a:t>
            </a:r>
            <a:r>
              <a:rPr lang="en-HK" sz="1600" dirty="0" err="1"/>
              <a:t>солнечной</a:t>
            </a:r>
            <a:r>
              <a:rPr lang="en-HK" sz="1600" dirty="0"/>
              <a:t> </a:t>
            </a:r>
            <a:r>
              <a:rPr lang="en-HK" sz="1600" dirty="0" err="1"/>
              <a:t>фотоэлектрической</a:t>
            </a:r>
            <a:r>
              <a:rPr lang="en-HK" sz="1600" dirty="0"/>
              <a:t> </a:t>
            </a:r>
            <a:r>
              <a:rPr lang="en-HK" sz="1600" dirty="0" err="1"/>
              <a:t>станции</a:t>
            </a:r>
            <a:endParaRPr lang="en-HK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-69536" y="6237312"/>
            <a:ext cx="5145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dirty="0" err="1"/>
              <a:t>Фотоэлектрическая</a:t>
            </a:r>
            <a:r>
              <a:rPr lang="en-HK" dirty="0"/>
              <a:t> </a:t>
            </a:r>
            <a:r>
              <a:rPr lang="en-HK" dirty="0" err="1"/>
              <a:t>система</a:t>
            </a:r>
            <a:r>
              <a:rPr lang="en-HK" dirty="0"/>
              <a:t> </a:t>
            </a:r>
            <a:r>
              <a:rPr lang="en-HK" dirty="0" err="1"/>
              <a:t>энергоснабжения</a:t>
            </a:r>
            <a:r>
              <a:rPr lang="en-HK" dirty="0"/>
              <a:t> </a:t>
            </a:r>
            <a:r>
              <a:rPr lang="en-HK" dirty="0" err="1"/>
              <a:t>комплекса</a:t>
            </a:r>
            <a:r>
              <a:rPr lang="en-HK" dirty="0"/>
              <a:t> </a:t>
            </a:r>
            <a:r>
              <a:rPr lang="en-HK" dirty="0" err="1"/>
              <a:t>на</a:t>
            </a:r>
            <a:r>
              <a:rPr lang="en-HK" dirty="0"/>
              <a:t> о. </a:t>
            </a:r>
            <a:r>
              <a:rPr lang="en-HK" dirty="0" err="1"/>
              <a:t>Змеиный</a:t>
            </a:r>
            <a:r>
              <a:rPr lang="en-HK" dirty="0"/>
              <a:t> </a:t>
            </a:r>
            <a:r>
              <a:rPr lang="en-HK" dirty="0" err="1"/>
              <a:t>мощностью</a:t>
            </a:r>
            <a:r>
              <a:rPr lang="en-HK" dirty="0"/>
              <a:t> 10 </a:t>
            </a:r>
            <a:r>
              <a:rPr lang="en-HK" dirty="0" err="1"/>
              <a:t>кВт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24807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199" y="944423"/>
            <a:ext cx="8229601" cy="7525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Одним из путей совершенствования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фотоэнергетики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является создание концентрирующих фотоэлементов. Система концентрации солнечной энергии состоит непосредственно из концентраторов и системы слежения за положением Солнца, так как концентрирующие фотоэлементы воспринимают только прямое солнечное излучение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Сегодня основой для создания концентрируемых солнечных элементов служит кремний. Так, на основе кремния в Австралии созданы элементы со степенью концентрации k =11 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к.п.д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21,6%, в США выпускаются кремниевые элементы с k =40 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к.п.д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20%.</a:t>
            </a: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25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0" y="863416"/>
            <a:ext cx="903649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Для повышения эффективности фотоэлектрического преобразования солнечной энергии в качестве исходного материала применяют арсенид галлия, фотоэлектрические потери которого при высоких температурах значительно ниже, чем у кремния.</a:t>
            </a:r>
          </a:p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основе арсенида галлия созданы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двухи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трехкаскадные элементы с высокой эффективностью работы при степени концентрации 1000 и больше. Уже созданы лабораторные образцы солнечных элементов площадью 0,5 см 2 с k =500 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к.п.д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40%.</a:t>
            </a:r>
          </a:p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Прогнозы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специалистов в области фотоэлектрического преобразования солнечного излучения показывают, что наиболее перспективными будут концентраторы с k =1000, работающие с многокаскадными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арсенидгаллиевыми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солнечными элементами нового поколения.</a:t>
            </a:r>
          </a:p>
        </p:txBody>
      </p:sp>
    </p:spTree>
    <p:extLst>
      <p:ext uri="{BB962C8B-B14F-4D97-AF65-F5344CB8AC3E}">
        <p14:creationId xmlns:p14="http://schemas.microsoft.com/office/powerpoint/2010/main" val="245037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059" y="1268760"/>
            <a:ext cx="2828925" cy="3543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915" y="1223355"/>
            <a:ext cx="2085413" cy="357812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7200" y="5022728"/>
            <a:ext cx="8003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Аэростатная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электростанция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 1 –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оболочка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баллона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аэростата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2 –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тонкопленочные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солнечные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элементы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3 –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канат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электрическим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кабелем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4 –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барабан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5 –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электромотор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7 -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редуктор</a:t>
            </a:r>
            <a:r>
              <a:rPr lang="en-HK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6 – </a:t>
            </a:r>
            <a:r>
              <a:rPr lang="en-HK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инвертор</a:t>
            </a:r>
            <a:endParaRPr lang="en-HK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11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Солнечная электроэнергетика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3671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992917"/>
            <a:ext cx="85689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Такие САЭС могут размещаться в нескольких сотнях метров над поверхностью земли с силовой паротурбинной установкой на земле или над поверхностью моря с силовой установкой на заякоренных платформах, к которым также крепится аэростат. При расположении аэростата на высоте 5–7 км обеспечивается работа САЭС, не зависящая от погодных условий. При этом силовая паротурбинная установка может размещаться на земле или в люльке аэростата с передачей электроэнергии по кабелю на землю. В настоящее время имеется опыт использования таких САЭС в Тайване.</a:t>
            </a:r>
          </a:p>
        </p:txBody>
      </p:sp>
    </p:spTree>
    <p:extLst>
      <p:ext uri="{BB962C8B-B14F-4D97-AF65-F5344CB8AC3E}">
        <p14:creationId xmlns:p14="http://schemas.microsoft.com/office/powerpoint/2010/main" val="126543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14813</TotalTime>
  <Words>942</Words>
  <Application>Microsoft Office PowerPoint</Application>
  <PresentationFormat>Экран (4:3)</PresentationFormat>
  <Paragraphs>52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Фотоэлектрический метод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  <vt:lpstr>Солнечная электроэнергетика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1532</cp:revision>
  <dcterms:created xsi:type="dcterms:W3CDTF">2018-10-18T08:08:24Z</dcterms:created>
  <dcterms:modified xsi:type="dcterms:W3CDTF">2020-10-21T20:59:39Z</dcterms:modified>
</cp:coreProperties>
</file>